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</p:sldIdLst>
  <p:sldSz cx="9144000" cy="6858000" type="letter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3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4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80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6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8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3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1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59E2-E63A-4516-AEE5-9C2FB9025A88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68F3-C632-4483-A774-ED610C61F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277500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/>
              <a:t>Tri-fold Brochure</a:t>
            </a:r>
            <a:br>
              <a:rPr lang="en-US" sz="3200" dirty="0"/>
            </a:br>
            <a:r>
              <a:rPr lang="en-US" sz="3200" dirty="0"/>
              <a:t>Let Me Introduce Myself!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691" y="1177924"/>
            <a:ext cx="4040188" cy="498476"/>
          </a:xfrm>
        </p:spPr>
        <p:txBody>
          <a:bodyPr>
            <a:normAutofit/>
          </a:bodyPr>
          <a:lstStyle/>
          <a:p>
            <a:r>
              <a:rPr lang="en-US" dirty="0"/>
              <a:t>Design – Plan – Act: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691" y="1774669"/>
            <a:ext cx="4040188" cy="2701924"/>
          </a:xfrm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Add pictures, graphics, and text.</a:t>
            </a:r>
            <a:endParaRPr lang="en-US" dirty="0"/>
          </a:p>
          <a:p>
            <a:r>
              <a:rPr lang="en-US" dirty="0"/>
              <a:t>Color, font and font size, borders, shapes, placement of images</a:t>
            </a:r>
          </a:p>
          <a:p>
            <a:r>
              <a:rPr lang="en-US" dirty="0"/>
              <a:t>Layout</a:t>
            </a:r>
          </a:p>
          <a:p>
            <a:r>
              <a:rPr lang="en-US" dirty="0"/>
              <a:t>Information to be included</a:t>
            </a:r>
          </a:p>
          <a:p>
            <a:r>
              <a:rPr lang="en-US" dirty="0"/>
              <a:t>Theme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774669"/>
            <a:ext cx="4041775" cy="2701924"/>
          </a:xfrm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Can use as part of your resume.</a:t>
            </a:r>
          </a:p>
          <a:p>
            <a:r>
              <a:rPr lang="en-US" dirty="0"/>
              <a:t>Can leave with prospective employers.</a:t>
            </a:r>
          </a:p>
          <a:p>
            <a:r>
              <a:rPr lang="en-US" dirty="0"/>
              <a:t>Can use as a newsletter to parents and students.</a:t>
            </a:r>
          </a:p>
          <a:p>
            <a:r>
              <a:rPr lang="en-US" dirty="0"/>
              <a:t>Can use as an assessment.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1691" y="4673768"/>
            <a:ext cx="8347509" cy="1631216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For EDU 310: </a:t>
            </a:r>
          </a:p>
          <a:p>
            <a:pPr algn="ctr"/>
            <a:r>
              <a:rPr lang="en-US" sz="2000" dirty="0"/>
              <a:t>Save Slides 2 &amp; 3 as </a:t>
            </a:r>
          </a:p>
          <a:p>
            <a:pPr algn="ctr"/>
            <a:r>
              <a:rPr lang="en-US" sz="2000" dirty="0"/>
              <a:t>Me! </a:t>
            </a:r>
            <a:r>
              <a:rPr lang="en-US" sz="2000" u="sng" dirty="0"/>
              <a:t>(First Name First Last Name Initial  ex. Me! Ginger M)</a:t>
            </a:r>
            <a:r>
              <a:rPr lang="en-US" sz="2000" dirty="0"/>
              <a:t>.  </a:t>
            </a:r>
          </a:p>
          <a:p>
            <a:pPr algn="ctr"/>
            <a:r>
              <a:rPr lang="en-US" sz="2000" dirty="0"/>
              <a:t>On your “Tech </a:t>
            </a:r>
            <a:r>
              <a:rPr lang="en-US" sz="2000"/>
              <a:t>Intros” page </a:t>
            </a:r>
            <a:endParaRPr lang="en-US" sz="2000" dirty="0"/>
          </a:p>
          <a:p>
            <a:pPr algn="ctr"/>
            <a:r>
              <a:rPr lang="en-US" sz="2000" dirty="0"/>
              <a:t>Save as a </a:t>
            </a:r>
            <a:r>
              <a:rPr lang="en-US" sz="2000" dirty="0" err="1"/>
              <a:t>ppt</a:t>
            </a:r>
            <a:r>
              <a:rPr lang="en-US" sz="2000" dirty="0"/>
              <a:t> template and as a .pdf</a:t>
            </a:r>
          </a:p>
        </p:txBody>
      </p:sp>
    </p:spTree>
    <p:extLst>
      <p:ext uri="{BB962C8B-B14F-4D97-AF65-F5344CB8AC3E}">
        <p14:creationId xmlns:p14="http://schemas.microsoft.com/office/powerpoint/2010/main" val="3146221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490995" y="1371600"/>
            <a:ext cx="2404914" cy="3693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cap="all" dirty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Front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90995" y="443686"/>
            <a:ext cx="2374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Making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a change one student at a time</a:t>
            </a:r>
            <a:r>
              <a:rPr lang="en-US" sz="2400" dirty="0">
                <a:solidFill>
                  <a:srgbClr val="FF0000"/>
                </a:solidFill>
              </a:rPr>
              <a:t>!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90995" y="2042160"/>
            <a:ext cx="25856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BARBARA</a:t>
            </a:r>
          </a:p>
          <a:p>
            <a:pPr algn="ctr"/>
            <a:r>
              <a:rPr lang="en-US" sz="3600" b="1" dirty="0">
                <a:solidFill>
                  <a:srgbClr val="00B050"/>
                </a:solidFill>
              </a:rPr>
              <a:t>A.</a:t>
            </a:r>
          </a:p>
          <a:p>
            <a:pPr algn="ctr"/>
            <a:r>
              <a:rPr lang="en-US" sz="3600" b="1" dirty="0">
                <a:solidFill>
                  <a:srgbClr val="7030A0"/>
                </a:solidFill>
              </a:rPr>
              <a:t>STEWART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69850" y="909935"/>
            <a:ext cx="2520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TEACHER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44047" y="2042160"/>
            <a:ext cx="2245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  </a:t>
            </a:r>
            <a:r>
              <a:rPr lang="en-US" sz="3600" b="1" dirty="0">
                <a:solidFill>
                  <a:srgbClr val="0070C0"/>
                </a:solidFill>
              </a:rPr>
              <a:t>ROLE</a:t>
            </a:r>
          </a:p>
          <a:p>
            <a:r>
              <a:rPr lang="en-US" sz="3600" b="1" dirty="0">
                <a:solidFill>
                  <a:srgbClr val="0070C0"/>
                </a:solidFill>
              </a:rPr>
              <a:t>  MODEL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82795" y="3707327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   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3282795" y="3505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MOTIVATOR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4914" y="4724400"/>
            <a:ext cx="2638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CREATIVE-</a:t>
            </a:r>
          </a:p>
          <a:p>
            <a:r>
              <a:rPr lang="en-US" sz="3600" b="1" dirty="0">
                <a:solidFill>
                  <a:srgbClr val="7030A0"/>
                </a:solidFill>
              </a:rPr>
              <a:t>       MINDED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394" y="4230547"/>
            <a:ext cx="2655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    </a:t>
            </a:r>
            <a:r>
              <a:rPr lang="en-US" sz="2800" b="1" dirty="0">
                <a:solidFill>
                  <a:srgbClr val="FF0000"/>
                </a:solidFill>
              </a:rPr>
              <a:t>EACH AND </a:t>
            </a:r>
            <a:r>
              <a:rPr lang="en-US" sz="2800" b="1" dirty="0">
                <a:solidFill>
                  <a:srgbClr val="0070C0"/>
                </a:solidFill>
              </a:rPr>
              <a:t>EVERY STUDENT</a:t>
            </a:r>
          </a:p>
          <a:p>
            <a:r>
              <a:rPr lang="en-US" sz="2800" b="1" dirty="0"/>
              <a:t>       </a:t>
            </a:r>
            <a:r>
              <a:rPr lang="en-US" sz="2800" b="1" dirty="0">
                <a:solidFill>
                  <a:srgbClr val="00B050"/>
                </a:solidFill>
              </a:rPr>
              <a:t>CAN BE </a:t>
            </a:r>
          </a:p>
          <a:p>
            <a:r>
              <a:rPr lang="en-US" sz="2800" b="1" dirty="0"/>
              <a:t>  </a:t>
            </a:r>
            <a:r>
              <a:rPr lang="en-US" sz="2800" b="1" dirty="0">
                <a:solidFill>
                  <a:srgbClr val="7030A0"/>
                </a:solidFill>
              </a:rPr>
              <a:t>SUCCESSFUL!!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629" y="3243056"/>
            <a:ext cx="804742" cy="3718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029" y="3395456"/>
            <a:ext cx="804742" cy="3718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406" y="4020058"/>
            <a:ext cx="2138805" cy="26937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15" y="859895"/>
            <a:ext cx="2718983" cy="264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0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828925" y="0"/>
            <a:ext cx="9525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17941" y="0"/>
            <a:ext cx="0" cy="685800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22089" y="5181600"/>
            <a:ext cx="213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9" y="4052465"/>
            <a:ext cx="2656501" cy="25982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2953" y="2803179"/>
            <a:ext cx="34254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HAVE ANY QUESTIONS??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68564" y="3072348"/>
            <a:ext cx="33937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           </a:t>
            </a:r>
            <a:r>
              <a:rPr lang="en-US" sz="2800" b="1" dirty="0">
                <a:solidFill>
                  <a:srgbClr val="00B050"/>
                </a:solidFill>
              </a:rPr>
              <a:t>CONTACT ME </a:t>
            </a:r>
          </a:p>
          <a:p>
            <a:endParaRPr lang="en-US" sz="2800" dirty="0"/>
          </a:p>
          <a:p>
            <a:r>
              <a:rPr lang="en-US" sz="2800" b="1" dirty="0">
                <a:solidFill>
                  <a:srgbClr val="0070C0"/>
                </a:solidFill>
              </a:rPr>
              <a:t>BY PHONE OR EMAIL</a:t>
            </a:r>
            <a:endParaRPr lang="en-US" sz="2800" dirty="0">
              <a:solidFill>
                <a:srgbClr val="0070C0"/>
              </a:solidFill>
            </a:endParaRPr>
          </a:p>
          <a:p>
            <a:endParaRPr lang="en-US" dirty="0"/>
          </a:p>
          <a:p>
            <a:r>
              <a:rPr lang="en-US" sz="2400" b="1" dirty="0">
                <a:solidFill>
                  <a:srgbClr val="7030A0"/>
                </a:solidFill>
              </a:rPr>
              <a:t>PHONE: </a:t>
            </a:r>
          </a:p>
          <a:p>
            <a:r>
              <a:rPr lang="en-US" sz="2400" b="1" dirty="0">
                <a:solidFill>
                  <a:srgbClr val="7030A0"/>
                </a:solidFill>
              </a:rPr>
              <a:t>(252) 458-1763</a:t>
            </a:r>
          </a:p>
          <a:p>
            <a:endParaRPr lang="en-US" sz="2400" b="1" dirty="0">
              <a:solidFill>
                <a:srgbClr val="7030A0"/>
              </a:solidFill>
            </a:endParaRPr>
          </a:p>
          <a:p>
            <a:r>
              <a:rPr lang="en-US" sz="2400" b="1" dirty="0"/>
              <a:t> </a:t>
            </a:r>
            <a:r>
              <a:rPr lang="en-US" sz="2400" b="1" dirty="0">
                <a:solidFill>
                  <a:srgbClr val="FF0000"/>
                </a:solidFill>
              </a:rPr>
              <a:t>EMAIL: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bs247388@my.ncwc.edu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478" y="228600"/>
            <a:ext cx="2453844" cy="2057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478" y="3172511"/>
            <a:ext cx="2427927" cy="34782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77000" y="2426731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TO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0070C0"/>
                </a:solidFill>
              </a:rPr>
              <a:t>OUR </a:t>
            </a:r>
            <a:r>
              <a:rPr lang="en-US" sz="2400" b="1" dirty="0">
                <a:solidFill>
                  <a:srgbClr val="7030A0"/>
                </a:solidFill>
              </a:rPr>
              <a:t>CLASS</a:t>
            </a:r>
            <a:r>
              <a:rPr lang="en-US" sz="2400" b="1" dirty="0">
                <a:solidFill>
                  <a:srgbClr val="00B050"/>
                </a:solidFill>
              </a:rPr>
              <a:t>!!!!!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366179"/>
            <a:ext cx="2438400" cy="22052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04800" y="228600"/>
            <a:ext cx="225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MY MOTTO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504" y="751820"/>
            <a:ext cx="2530363" cy="316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44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</TotalTime>
  <Words>171</Words>
  <Application>Microsoft Office PowerPoint</Application>
  <PresentationFormat>Letter Paper (8.5x11 in)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Tri-fold Brochure Let Me Introduce Myself!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Barbara Stewart</cp:lastModifiedBy>
  <cp:revision>48</cp:revision>
  <cp:lastPrinted>2011-09-04T05:12:29Z</cp:lastPrinted>
  <dcterms:created xsi:type="dcterms:W3CDTF">2011-09-04T05:01:44Z</dcterms:created>
  <dcterms:modified xsi:type="dcterms:W3CDTF">2016-11-01T22:24:45Z</dcterms:modified>
</cp:coreProperties>
</file>